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000"/>
    <a:srgbClr val="00B0B0"/>
    <a:srgbClr val="002AB0"/>
    <a:srgbClr val="EDC5FF"/>
    <a:srgbClr val="DF99FF"/>
    <a:srgbClr val="CC99FF"/>
    <a:srgbClr val="CCCCFF"/>
    <a:srgbClr val="800080"/>
    <a:srgbClr val="CC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41" d="100"/>
          <a:sy n="41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191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29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96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13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08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347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28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79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22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03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7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6C51D-0595-452D-AC1F-EA2A8292DB4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0226-1FD1-47B0-9429-302B9D33CA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95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686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ガ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8989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0292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デ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1595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2898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ン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420100" y="17145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グ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768600" y="28448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講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898900" y="28448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習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29200" y="28448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会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898900" y="39751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029200" y="39751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159500" y="39751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者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289800" y="39751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募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420100" y="3975100"/>
            <a:ext cx="1130300" cy="11303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sz="7200" dirty="0">
                <a:solidFill>
                  <a:srgbClr val="00B0F0"/>
                </a:solidFill>
              </a:rPr>
              <a:t>集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768600" y="3975100"/>
            <a:ext cx="1130300" cy="11303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endParaRPr lang="ja-JP" altLang="en-US" sz="7200" dirty="0">
              <a:solidFill>
                <a:srgbClr val="00B0F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159500" y="2838450"/>
            <a:ext cx="1130300" cy="11303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endParaRPr lang="ja-JP" altLang="en-US" sz="7200" dirty="0">
              <a:solidFill>
                <a:srgbClr val="00B0F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289800" y="2838450"/>
            <a:ext cx="1130300" cy="11303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endParaRPr lang="ja-JP" altLang="en-US" sz="7200" dirty="0">
              <a:solidFill>
                <a:srgbClr val="00B0F0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8420100" y="2838450"/>
            <a:ext cx="1130300" cy="11303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endParaRPr lang="ja-JP" altLang="en-US" sz="7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580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14</Words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2016-05-01T05:08:29Z</dcterms:created>
  <dcterms:modified xsi:type="dcterms:W3CDTF">2020-03-08T14:03:52Z</dcterms:modified>
</cp:coreProperties>
</file>